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37753"/>
            <a:ext cx="2081813" cy="136098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850" y="850363"/>
            <a:ext cx="2122099" cy="13614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054" y="3750783"/>
            <a:ext cx="2125043" cy="136179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125" y="837753"/>
            <a:ext cx="2092233" cy="136098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733343"/>
            <a:ext cx="2081813" cy="13617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127" y="2289153"/>
            <a:ext cx="2103232" cy="136504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850" y="2277233"/>
            <a:ext cx="2129247" cy="137034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84502"/>
            <a:ext cx="2081813" cy="136307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126" y="3733344"/>
            <a:ext cx="2092233" cy="136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219678" cy="304775"/>
          </a:xfrm>
        </p:spPr>
        <p:txBody>
          <a:bodyPr>
            <a:noAutofit/>
          </a:bodyPr>
          <a:lstStyle/>
          <a:p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79382" y="248665"/>
            <a:ext cx="5231017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 </a:t>
            </a:r>
            <a:r>
              <a:rPr lang="tt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телебез – безнең байлыгыбыз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464632" y="2090851"/>
            <a:ext cx="2835560" cy="15480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нче 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мартта “Туган </a:t>
            </a:r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телебез- безнең 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байлыгыбыз” </a:t>
            </a:r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исеме астында викторина 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үткәрелде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Анда 8А һәм 8Б сыйныфлары командалары көч сынашты. Телебезнең байлыгын ачуга юнәлтелгән биремнәр аша укучылар үз белемнәрен күрсәттеләр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759" y="905381"/>
            <a:ext cx="2111654" cy="194613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69" y="640929"/>
            <a:ext cx="1994341" cy="171479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690" y="1090109"/>
            <a:ext cx="1890166" cy="18901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066" y="3173564"/>
            <a:ext cx="1969936" cy="196993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42" y="3420244"/>
            <a:ext cx="2107686" cy="169040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12" y="3027310"/>
            <a:ext cx="1928088" cy="208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3220</TotalTime>
  <Words>45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«Лицей №110» Советского района г. Казани</vt:lpstr>
      <vt:lpstr>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424</cp:revision>
  <cp:lastPrinted>2021-02-04T07:26:50Z</cp:lastPrinted>
  <dcterms:created xsi:type="dcterms:W3CDTF">2015-10-13T08:15:21Z</dcterms:created>
  <dcterms:modified xsi:type="dcterms:W3CDTF">2021-03-22T07:31:18Z</dcterms:modified>
</cp:coreProperties>
</file>